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89" autoAdjust="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C6022C-82E2-43CB-AFF5-8054EAEC2C7B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6FFF0E-E8B3-4EF6-8C15-46685193F32D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022C-82E2-43CB-AFF5-8054EAEC2C7B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FF0E-E8B3-4EF6-8C15-46685193F32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022C-82E2-43CB-AFF5-8054EAEC2C7B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FF0E-E8B3-4EF6-8C15-46685193F32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022C-82E2-43CB-AFF5-8054EAEC2C7B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FF0E-E8B3-4EF6-8C15-46685193F32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022C-82E2-43CB-AFF5-8054EAEC2C7B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FF0E-E8B3-4EF6-8C15-46685193F32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022C-82E2-43CB-AFF5-8054EAEC2C7B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FF0E-E8B3-4EF6-8C15-46685193F32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022C-82E2-43CB-AFF5-8054EAEC2C7B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FF0E-E8B3-4EF6-8C15-46685193F32D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022C-82E2-43CB-AFF5-8054EAEC2C7B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FF0E-E8B3-4EF6-8C15-46685193F32D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022C-82E2-43CB-AFF5-8054EAEC2C7B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FF0E-E8B3-4EF6-8C15-46685193F3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022C-82E2-43CB-AFF5-8054EAEC2C7B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FF0E-E8B3-4EF6-8C15-46685193F3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022C-82E2-43CB-AFF5-8054EAEC2C7B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FFF0E-E8B3-4EF6-8C15-46685193F3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3C6022C-82E2-43CB-AFF5-8054EAEC2C7B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6FFF0E-E8B3-4EF6-8C15-46685193F3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548681"/>
            <a:ext cx="6777318" cy="194421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4 декабря- День матери- казачки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Настя\Desktop\den_materi_kazachki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789040"/>
            <a:ext cx="3744416" cy="26979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441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«</a:t>
            </a:r>
            <a:r>
              <a:rPr lang="ru-RU" sz="2000" b="1" dirty="0"/>
              <a:t>Казачья доля» - это быть всегда в полной готовности выполнить свое казачье предназначение – первыми выступить в бой, не думая о последствиях. Казак десятками лет находился бессменно на службе, и казачка-мать воспитывала сама будущих героев»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8194" name="Picture 2" descr="C:\Users\Настя\Desktop\15624674_Kazachi_provodu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5472608" cy="4104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365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Пыль клубится по дороге, Слышны выстрелы порой, Из набега удалого Едут казаки домой. Они едут близ станицы, Свищут, песенки поют, Жены, старцы и девицы К ним на встречу все идут. Испытаний, расставаний и встреч матери-казачке хватало. 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9218" name="Picture 2" descr="C:\Users\Настя\Desktop\umet_derzhatsya_v_sedle_-_vazhnaya_nauka_dlya_yunogo_kazak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204864"/>
            <a:ext cx="3528392" cy="41334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30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На протяжении почти всей многовековой истории тяжело складывалась жизнь казачки, но сумела она взрастить новое, крепкое поколение своих сынов. «Казачка, казачка»- желанное слово, В нем музыка, радость, волненье и свет. Пусть ДОЛЯ казачки бывает суровой, Но СЛАВА не меркнет в мелькании лет. 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10242" name="Picture 2" descr="C:\Users\Настя\Desktop\20083b2efff1e8e5d6271b422d52cc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5080" y="2247900"/>
            <a:ext cx="2653839" cy="387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881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- Когда казаки отмечают день матери- казачки?</a:t>
            </a:r>
          </a:p>
          <a:p>
            <a:r>
              <a:rPr lang="ru-RU" dirty="0">
                <a:solidFill>
                  <a:srgbClr val="00B050"/>
                </a:solidFill>
              </a:rPr>
              <a:t> - Какой еще православный праздник отмечается в этот день?</a:t>
            </a:r>
          </a:p>
          <a:p>
            <a:r>
              <a:rPr lang="ru-RU" dirty="0">
                <a:solidFill>
                  <a:srgbClr val="00B050"/>
                </a:solidFill>
              </a:rPr>
              <a:t> - Кто в 1774 году окружил станицу Наурскую? </a:t>
            </a:r>
          </a:p>
          <a:p>
            <a:r>
              <a:rPr lang="ru-RU" dirty="0">
                <a:solidFill>
                  <a:srgbClr val="00B050"/>
                </a:solidFill>
              </a:rPr>
              <a:t>- Кто встал на оборону станицы? </a:t>
            </a:r>
          </a:p>
          <a:p>
            <a:r>
              <a:rPr lang="ru-RU" dirty="0">
                <a:solidFill>
                  <a:srgbClr val="00B050"/>
                </a:solidFill>
              </a:rPr>
              <a:t>- Чем пришлось сражаться женщинам – казачкам? </a:t>
            </a:r>
          </a:p>
          <a:p>
            <a:r>
              <a:rPr lang="ru-RU" dirty="0">
                <a:solidFill>
                  <a:srgbClr val="00B050"/>
                </a:solidFill>
              </a:rPr>
              <a:t>-Почему у казаков было особое отношение к женщине?</a:t>
            </a:r>
          </a:p>
          <a:p>
            <a:r>
              <a:rPr lang="ru-RU" dirty="0">
                <a:solidFill>
                  <a:srgbClr val="00B050"/>
                </a:solidFill>
              </a:rPr>
              <a:t> - Что значит «казачья доля»?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7030A0"/>
                </a:solidFill>
              </a:rPr>
              <a:t>Ответь на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3992249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 </a:t>
            </a:r>
            <a:r>
              <a:rPr lang="ru-RU" sz="3000" dirty="0">
                <a:solidFill>
                  <a:srgbClr val="0070C0"/>
                </a:solidFill>
              </a:rPr>
              <a:t>Нет такого дружка, как родная …</a:t>
            </a:r>
          </a:p>
          <a:p>
            <a:r>
              <a:rPr lang="ru-RU" sz="3000" dirty="0">
                <a:solidFill>
                  <a:srgbClr val="0070C0"/>
                </a:solidFill>
              </a:rPr>
              <a:t> Родительское благословение в воде не тонет и в огне</a:t>
            </a:r>
          </a:p>
          <a:p>
            <a:r>
              <a:rPr lang="ru-RU" sz="3000" dirty="0">
                <a:solidFill>
                  <a:srgbClr val="0070C0"/>
                </a:solidFill>
              </a:rPr>
              <a:t> … Казак на чужбине воюет, а жена дома … </a:t>
            </a:r>
          </a:p>
          <a:p>
            <a:r>
              <a:rPr lang="ru-RU" sz="3000" dirty="0">
                <a:solidFill>
                  <a:srgbClr val="0070C0"/>
                </a:solidFill>
              </a:rPr>
              <a:t>При солнышке тепло при матери … </a:t>
            </a:r>
          </a:p>
          <a:p>
            <a:r>
              <a:rPr lang="ru-RU" sz="3000" dirty="0">
                <a:solidFill>
                  <a:srgbClr val="0070C0"/>
                </a:solidFill>
              </a:rPr>
              <a:t>Материнская молитва со дна моря …</a:t>
            </a:r>
          </a:p>
          <a:p>
            <a:r>
              <a:rPr lang="ru-RU" sz="3000" dirty="0">
                <a:solidFill>
                  <a:srgbClr val="0070C0"/>
                </a:solidFill>
              </a:rPr>
              <a:t> Молодая жена плачет до росы утренней, сестрица до золотого кольца, а мать … </a:t>
            </a:r>
          </a:p>
          <a:p>
            <a:r>
              <a:rPr lang="ru-RU" sz="3000" dirty="0">
                <a:solidFill>
                  <a:srgbClr val="0070C0"/>
                </a:solidFill>
              </a:rPr>
              <a:t>Без матери и солнце … </a:t>
            </a:r>
          </a:p>
          <a:p>
            <a:r>
              <a:rPr lang="ru-RU" sz="3000" dirty="0">
                <a:solidFill>
                  <a:srgbClr val="0070C0"/>
                </a:solidFill>
              </a:rPr>
              <a:t>На свете всё найдёшь, кроме родной … </a:t>
            </a:r>
          </a:p>
          <a:p>
            <a:r>
              <a:rPr lang="ru-RU" sz="3000" dirty="0">
                <a:solidFill>
                  <a:srgbClr val="0070C0"/>
                </a:solidFill>
              </a:rPr>
              <a:t>Птица радуется весне, а дитя - …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rgbClr val="00B050"/>
                </a:solidFill>
              </a:rPr>
              <a:t>Дополни пословицы и поговорки о матери </a:t>
            </a:r>
          </a:p>
        </p:txBody>
      </p:sp>
    </p:spTree>
    <p:extLst>
      <p:ext uri="{BB962C8B-B14F-4D97-AF65-F5344CB8AC3E}">
        <p14:creationId xmlns:p14="http://schemas.microsoft.com/office/powerpoint/2010/main" val="1726423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60648"/>
            <a:ext cx="7745505" cy="5865515"/>
          </a:xfrm>
        </p:spPr>
        <p:txBody>
          <a:bodyPr/>
          <a:lstStyle/>
          <a:p>
            <a:pPr algn="ctr"/>
            <a:r>
              <a:rPr lang="ru-RU" dirty="0"/>
              <a:t>     </a:t>
            </a:r>
            <a:r>
              <a:rPr lang="ru-RU" sz="2800" b="1" i="1" dirty="0">
                <a:solidFill>
                  <a:srgbClr val="C00000"/>
                </a:solidFill>
              </a:rPr>
              <a:t>4 декабря казаки всего мира отмечают праздник женщин-казачек - День "матери- казачки".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363758"/>
          </a:xfrm>
        </p:spPr>
        <p:txBody>
          <a:bodyPr/>
          <a:lstStyle/>
          <a:p>
            <a:br>
              <a:rPr lang="ru-RU" dirty="0"/>
            </a:br>
            <a:r>
              <a:rPr lang="ru-RU" dirty="0"/>
              <a:t>  </a:t>
            </a:r>
          </a:p>
        </p:txBody>
      </p:sp>
      <p:pic>
        <p:nvPicPr>
          <p:cNvPr id="1026" name="Picture 2" descr="C:\Users\Настя\Desktop\km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0265" y="2375903"/>
            <a:ext cx="3240360" cy="4104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693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56263" cy="1054250"/>
          </a:xfrm>
        </p:spPr>
        <p:txBody>
          <a:bodyPr/>
          <a:lstStyle/>
          <a:p>
            <a:r>
              <a:rPr lang="ru-RU" sz="2400" b="1" dirty="0"/>
              <a:t>21 ноября 1774 года отряд, состоящий из 9000 татар и турок вторгся на территорию государства Российского и окружил станицу Наурскую. 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12290" name="Picture 2" descr="C:\Users\Настя\Desktop\1260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2249" y="2247900"/>
            <a:ext cx="5739501" cy="38782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591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В то время в станице были только женщины, старики и дети. Все мужчины – казаки были в военном походе. 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3074" name="Picture 2" descr="C:\Users\Настя\Desktop\33914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5832648" cy="3888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56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Но казачки не испугались врагов-турок. Они решили защищать свою станицу. Женщины взяли в руки все, что могли: вилы, кинжалы, пики, топоры… Обливали турок кипятком. 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4098" name="Picture 2" descr="C:\Users\Настя\Desktop\voina_8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1664" y="2247900"/>
            <a:ext cx="5620671" cy="38782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068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2400" dirty="0"/>
            </a:br>
            <a:br>
              <a:rPr lang="ru-RU" sz="2400" dirty="0"/>
            </a:br>
            <a:r>
              <a:rPr lang="ru-RU" sz="2400" b="1" dirty="0"/>
              <a:t>И они выстояли! В честь этой нелегкой победы в станице Наурской насыпан курган Славы, а событие названо «Днем матери-казачки». 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5122" name="Picture 2" descr="C:\Users\Настя\Desktop\2015-12-16_pub_khristosova_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615" y="2247900"/>
            <a:ext cx="5552770" cy="38782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7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Отношение к женщине у казаков всегда было особенным. Именно женщина являлась хранительницей семейного очага. Мужчины постоянно были в походах, на кордонах. А дома оставались старики, дети и казачки. Они и возделывали поля, огороды, виноградники. 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6146" name="Picture 2" descr="C:\Users\Настя\Desktop\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1484" y="2247900"/>
            <a:ext cx="5821032" cy="38782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285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ru-RU" sz="2000" b="1" dirty="0"/>
              <a:t>Они собирали урожай, пекли хлеб, делали заготовки на зиму, стряпали, обшивали всю семью, растили детей, ткали, вязали, могли и хворобы лечить, и хату подправить. 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11266" name="Picture 2" descr="C:\Users\Настя\Desktop\Материалы  к презентации\760px-Казачки_сносят_кизяки_в_катух_(сарай)._Цимлянская_станица._1875-18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2880320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Настя\Desktop\3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503" y="2754526"/>
            <a:ext cx="2197149" cy="304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Настя\Desktop\945a69e687f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120165"/>
            <a:ext cx="2880320" cy="228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896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Большое значение имела в казачьей семье женщина - мать, которая умела посвящать себя семейной жизни, своим детям, прививая им чувство собственного достоинства, любовь к родной земле, родному краю, к своему народу, воспитывая уважение к человеку. На долю казачке выпадало самое главное – готовить свое дитя к своему казачьему предназначению. 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7170" name="Picture 2" descr="C:\Users\Настя\Desktop\2ba59ff83cd26598298b984b48dc8ea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184576" cy="39604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303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81</TotalTime>
  <Words>541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Твердый переплет</vt:lpstr>
      <vt:lpstr>4 декабря- День матери- казачки</vt:lpstr>
      <vt:lpstr>   </vt:lpstr>
      <vt:lpstr>21 ноября 1774 года отряд, состоящий из 9000 татар и турок вторгся на территорию государства Российского и окружил станицу Наурскую.  </vt:lpstr>
      <vt:lpstr>В то время в станице были только женщины, старики и дети. Все мужчины – казаки были в военном походе.  </vt:lpstr>
      <vt:lpstr>Но казачки не испугались врагов-турок. Они решили защищать свою станицу. Женщины взяли в руки все, что могли: вилы, кинжалы, пики, топоры… Обливали турок кипятком.  </vt:lpstr>
      <vt:lpstr>  И они выстояли! В честь этой нелегкой победы в станице Наурской насыпан курган Славы, а событие названо «Днем матери-казачки».  </vt:lpstr>
      <vt:lpstr>Отношение к женщине у казаков всегда было особенным. Именно женщина являлась хранительницей семейного очага. Мужчины постоянно были в походах, на кордонах. А дома оставались старики, дети и казачки. Они и возделывали поля, огороды, виноградники.  </vt:lpstr>
      <vt:lpstr>Они собирали урожай, пекли хлеб, делали заготовки на зиму, стряпали, обшивали всю семью, растили детей, ткали, вязали, могли и хворобы лечить, и хату подправить.  </vt:lpstr>
      <vt:lpstr>Большое значение имела в казачьей семье женщина - мать, которая умела посвящать себя семейной жизни, своим детям, прививая им чувство собственного достоинства, любовь к родной земле, родному краю, к своему народу, воспитывая уважение к человеку. На долю казачке выпадало самое главное – готовить свое дитя к своему казачьему предназначению.  </vt:lpstr>
      <vt:lpstr>«Казачья доля» - это быть всегда в полной готовности выполнить свое казачье предназначение – первыми выступить в бой, не думая о последствиях. Казак десятками лет находился бессменно на службе, и казачка-мать воспитывала сама будущих героев» </vt:lpstr>
      <vt:lpstr>Пыль клубится по дороге, Слышны выстрелы порой, Из набега удалого Едут казаки домой. Они едут близ станицы, Свищут, песенки поют, Жены, старцы и девицы К ним на встречу все идут. Испытаний, расставаний и встреч матери-казачке хватало.  </vt:lpstr>
      <vt:lpstr>На протяжении почти всей многовековой истории тяжело складывалась жизнь казачки, но сумела она взрастить новое, крепкое поколение своих сынов. «Казачка, казачка»- желанное слово, В нем музыка, радость, волненье и свет. Пусть ДОЛЯ казачки бывает суровой, Но СЛАВА не меркнет в мелькании лет.  </vt:lpstr>
      <vt:lpstr>Ответь на вопросы</vt:lpstr>
      <vt:lpstr>Дополни пословицы и поговорки о матери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декабря- День матери- казачки</dc:title>
  <dc:creator>Настя</dc:creator>
  <cp:lastModifiedBy>79298186758</cp:lastModifiedBy>
  <cp:revision>8</cp:revision>
  <dcterms:created xsi:type="dcterms:W3CDTF">2016-11-06T19:54:46Z</dcterms:created>
  <dcterms:modified xsi:type="dcterms:W3CDTF">2021-11-23T17:34:31Z</dcterms:modified>
</cp:coreProperties>
</file>